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8" r:id="rId1"/>
    <p:sldMasterId id="2147483732" r:id="rId2"/>
  </p:sldMasterIdLst>
  <p:notesMasterIdLst>
    <p:notesMasterId r:id="rId4"/>
  </p:notesMasterIdLst>
  <p:sldIdLst>
    <p:sldId id="256" r:id="rId3"/>
  </p:sldIdLst>
  <p:sldSz cx="6858000" cy="12192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9" d="100"/>
          <a:sy n="99" d="100"/>
        </p:scale>
        <p:origin x="1099" y="-341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9A925A-3BF7-482F-95CF-C80636C23F97}" type="datetimeFigureOut">
              <a:rPr lang="en-GB" smtClean="0"/>
              <a:t>25/02/2020</a:t>
            </a:fld>
            <a:endParaRPr lang="en-GB"/>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166B48-FAF8-43EF-B7C2-9A85C5657422}" type="slidenum">
              <a:rPr lang="en-GB" smtClean="0"/>
              <a:t>‹#›</a:t>
            </a:fld>
            <a:endParaRPr lang="en-GB"/>
          </a:p>
        </p:txBody>
      </p:sp>
    </p:spTree>
    <p:extLst>
      <p:ext uri="{BB962C8B-B14F-4D97-AF65-F5344CB8AC3E}">
        <p14:creationId xmlns:p14="http://schemas.microsoft.com/office/powerpoint/2010/main" val="1004923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1786" y="11379200"/>
            <a:ext cx="6856214" cy="8128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17220" y="1349248"/>
            <a:ext cx="5657850" cy="6339840"/>
          </a:xfrm>
        </p:spPr>
        <p:txBody>
          <a:bodyPr anchor="b">
            <a:normAutofit/>
          </a:bodyPr>
          <a:lstStyle>
            <a:lvl1pPr algn="l">
              <a:lnSpc>
                <a:spcPct val="90000"/>
              </a:lnSpc>
              <a:defRPr sz="4500" spc="-2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18779" y="8258048"/>
            <a:ext cx="5657850" cy="2032000"/>
          </a:xfrm>
        </p:spPr>
        <p:txBody>
          <a:bodyPr lIns="91440" rIns="91440">
            <a:normAutofit/>
          </a:bodyPr>
          <a:lstStyle>
            <a:lvl1pPr marL="0" indent="0" algn="l">
              <a:buNone/>
              <a:defRPr sz="1350" cap="all" spc="113" baseline="0">
                <a:solidFill>
                  <a:schemeClr val="tx1"/>
                </a:solidFill>
                <a:latin typeface="+mn-lt"/>
              </a:defRPr>
            </a:lvl1pPr>
            <a:lvl2pPr marL="257175" indent="0" algn="ctr">
              <a:buNone/>
              <a:defRPr sz="1350"/>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679308" y="7955095"/>
            <a:ext cx="555498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2/25/2020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6114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2/25/2020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2779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1786" y="11379200"/>
            <a:ext cx="6856214" cy="8128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4907756" y="732981"/>
            <a:ext cx="1478756" cy="1023981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7" y="732981"/>
            <a:ext cx="4350544" cy="1023981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2/25/2020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98315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1462418" y="937888"/>
            <a:ext cx="3933164" cy="9071083"/>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sz="1013"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848678" y="2828544"/>
            <a:ext cx="3209544" cy="5803392"/>
          </a:xfrm>
        </p:spPr>
        <p:txBody>
          <a:bodyPr anchor="b">
            <a:normAutofit/>
          </a:bodyPr>
          <a:lstStyle>
            <a:lvl1pPr algn="l">
              <a:defRPr sz="27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857250" y="8761984"/>
            <a:ext cx="3209544" cy="1771904"/>
          </a:xfrm>
        </p:spPr>
        <p:txBody>
          <a:bodyPr/>
          <a:lstStyle>
            <a:lvl1pPr marL="0" indent="0" algn="l">
              <a:buNone/>
              <a:defRPr sz="1350" cap="all" baseline="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183729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560197"/>
            <a:ext cx="1699618" cy="2551897"/>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sz="1013"/>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225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471488" y="3576320"/>
            <a:ext cx="5915025" cy="7396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3650567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4055522" y="0"/>
            <a:ext cx="2330991" cy="10218062"/>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sz="1013"/>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467916" y="1918206"/>
            <a:ext cx="2962656" cy="5575808"/>
          </a:xfrm>
        </p:spPr>
        <p:txBody>
          <a:bodyPr anchor="b">
            <a:normAutofit/>
          </a:bodyPr>
          <a:lstStyle>
            <a:lvl1pPr>
              <a:defRPr sz="27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467916" y="7607809"/>
            <a:ext cx="2962656" cy="2666999"/>
          </a:xfrm>
        </p:spPr>
        <p:txBody>
          <a:bodyPr/>
          <a:lstStyle>
            <a:lvl1pPr marL="0" indent="0">
              <a:buNone/>
              <a:defRPr sz="1350" cap="all" baseline="0">
                <a:solidFill>
                  <a:schemeClr val="tx1"/>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6478177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560197"/>
            <a:ext cx="1699618" cy="2551897"/>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sz="1013"/>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225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471488" y="3576320"/>
            <a:ext cx="2777490" cy="7396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3610737" y="3576320"/>
            <a:ext cx="2777490" cy="7396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5505792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560197"/>
            <a:ext cx="1699618" cy="2551897"/>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sz="1013"/>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472381" y="649112"/>
            <a:ext cx="5915025" cy="2356556"/>
          </a:xfrm>
        </p:spPr>
        <p:txBody>
          <a:bodyPr>
            <a:normAutofit/>
          </a:bodyPr>
          <a:lstStyle>
            <a:lvl1pPr>
              <a:defRPr sz="225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472381" y="3576320"/>
            <a:ext cx="2777490" cy="1690624"/>
          </a:xfrm>
        </p:spPr>
        <p:txBody>
          <a:bodyPr anchor="b">
            <a:normAutofit/>
          </a:bodyPr>
          <a:lstStyle>
            <a:lvl1pPr marL="0" indent="0">
              <a:buNone/>
              <a:defRPr sz="1575"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472381" y="5559552"/>
            <a:ext cx="2777490" cy="5445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3610737" y="3576320"/>
            <a:ext cx="2777490" cy="1690624"/>
          </a:xfrm>
        </p:spPr>
        <p:txBody>
          <a:bodyPr anchor="b">
            <a:normAutofit/>
          </a:bodyPr>
          <a:lstStyle>
            <a:lvl1pPr marL="0" indent="0">
              <a:buNone/>
              <a:defRPr sz="1575"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3610737" y="5559552"/>
            <a:ext cx="2777490" cy="5445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4174851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107922" y="322838"/>
            <a:ext cx="4642156" cy="10706236"/>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sz="1013"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1599628" y="2796032"/>
            <a:ext cx="3657029" cy="7282688"/>
          </a:xfrm>
        </p:spPr>
        <p:txBody>
          <a:bodyPr>
            <a:normAutofit/>
          </a:bodyPr>
          <a:lstStyle>
            <a:lvl1pPr algn="ctr">
              <a:defRPr sz="225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4804273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0378360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994556" y="-1"/>
            <a:ext cx="5863444" cy="10524720"/>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sz="1013"/>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9756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2/25/2020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058827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2658785" y="0"/>
            <a:ext cx="4203214" cy="12192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sz="1013">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472381" y="1137920"/>
            <a:ext cx="2185988" cy="5250688"/>
          </a:xfrm>
        </p:spPr>
        <p:txBody>
          <a:bodyPr anchor="b"/>
          <a:lstStyle>
            <a:lvl1pPr>
              <a:defRPr sz="1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3970782" y="1137920"/>
            <a:ext cx="2525459" cy="9948672"/>
          </a:xfrm>
        </p:spPr>
        <p:txBody>
          <a:bodyPr anchor="ct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472381" y="6713728"/>
            <a:ext cx="2185988" cy="4389120"/>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2572304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385293" y="2368421"/>
            <a:ext cx="2960849" cy="6828626"/>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sz="1013"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786955" y="4486656"/>
            <a:ext cx="2155127" cy="2584704"/>
          </a:xfrm>
        </p:spPr>
        <p:txBody>
          <a:bodyPr anchor="b"/>
          <a:lstStyle>
            <a:lvl1pPr algn="ctr">
              <a:defRPr sz="1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3775329" y="1137918"/>
            <a:ext cx="2720912" cy="9899904"/>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930973" y="7266432"/>
            <a:ext cx="1867091" cy="1154176"/>
          </a:xfrm>
        </p:spPr>
        <p:txBody>
          <a:bodyPr>
            <a:noAutofit/>
          </a:bodyPr>
          <a:lstStyle>
            <a:lvl1pPr marL="0" indent="0" algn="ctr">
              <a:buNone/>
              <a:defRPr sz="1125" cap="all" baseline="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3738340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8210364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4907756" y="649111"/>
            <a:ext cx="1478756" cy="1033215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471487"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2/25/2020</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938996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1786" y="11379200"/>
            <a:ext cx="6856214" cy="8128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7220" y="1349248"/>
            <a:ext cx="5657850" cy="6339840"/>
          </a:xfrm>
        </p:spPr>
        <p:txBody>
          <a:bodyPr anchor="b" anchorCtr="0">
            <a:normAutofit/>
          </a:bodyPr>
          <a:lstStyle>
            <a:lvl1pPr>
              <a:lnSpc>
                <a:spcPct val="90000"/>
              </a:lnSpc>
              <a:defRPr sz="45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17220" y="8290560"/>
            <a:ext cx="5657850" cy="2032000"/>
          </a:xfrm>
        </p:spPr>
        <p:txBody>
          <a:bodyPr lIns="91440" rIns="91440" anchor="t" anchorCtr="0">
            <a:normAutofit/>
          </a:bodyPr>
          <a:lstStyle>
            <a:lvl1pPr marL="0" indent="0">
              <a:buNone/>
              <a:defRPr sz="1350" cap="all" spc="113" baseline="0">
                <a:solidFill>
                  <a:schemeClr val="tx1"/>
                </a:solidFill>
                <a:latin typeface="+mn-lt"/>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679308" y="7973568"/>
            <a:ext cx="555498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2/25/2020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0793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17220" y="509517"/>
            <a:ext cx="5657850" cy="257912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17220" y="3770490"/>
            <a:ext cx="2609852" cy="66634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665218" y="3770489"/>
            <a:ext cx="2609852" cy="66634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2/25/2020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5644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17220" y="509517"/>
            <a:ext cx="5657850" cy="25791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17220" y="3657600"/>
            <a:ext cx="2609852" cy="1308946"/>
          </a:xfrm>
        </p:spPr>
        <p:txBody>
          <a:bodyPr lIns="91440" rIns="91440" anchor="ctr">
            <a:normAutofit/>
          </a:bodyPr>
          <a:lstStyle>
            <a:lvl1pPr marL="0" indent="0">
              <a:buNone/>
              <a:defRPr sz="1125" b="0" cap="all" baseline="0">
                <a:solidFill>
                  <a:schemeClr val="tx1"/>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617220" y="5259155"/>
            <a:ext cx="2609852" cy="51747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665218" y="3657600"/>
            <a:ext cx="2609852" cy="1308946"/>
          </a:xfrm>
        </p:spPr>
        <p:txBody>
          <a:bodyPr lIns="91440" rIns="91440" anchor="ctr">
            <a:normAutofit/>
          </a:bodyPr>
          <a:lstStyle>
            <a:lvl1pPr marL="0" indent="0">
              <a:buNone/>
              <a:defRPr sz="1125" b="0" cap="all" baseline="0">
                <a:solidFill>
                  <a:schemeClr val="tx1"/>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665218" y="5259153"/>
            <a:ext cx="2609852" cy="51747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2/25/2020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49466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2/25/2020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2852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1786" y="11379200"/>
            <a:ext cx="6856214" cy="8128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2/25/2020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38576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9" y="0"/>
            <a:ext cx="2618042" cy="12192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61950" y="1398015"/>
            <a:ext cx="1978631" cy="3722622"/>
          </a:xfrm>
        </p:spPr>
        <p:txBody>
          <a:bodyPr anchor="b">
            <a:normAutofit/>
          </a:bodyPr>
          <a:lstStyle>
            <a:lvl1pPr>
              <a:lnSpc>
                <a:spcPct val="90000"/>
              </a:lnSpc>
              <a:defRPr sz="2025"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070678" y="1444977"/>
            <a:ext cx="3334694" cy="94129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61950" y="5409868"/>
            <a:ext cx="1978631" cy="5448009"/>
          </a:xfrm>
        </p:spPr>
        <p:txBody>
          <a:bodyPr lIns="91440" rIns="91440">
            <a:normAutofit/>
          </a:bodyPr>
          <a:lstStyle>
            <a:lvl1pPr marL="0" indent="0">
              <a:buNone/>
              <a:defRPr sz="1013">
                <a:solidFill>
                  <a:srgbClr val="FFFFFF"/>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Date Placeholder 4"/>
          <p:cNvSpPr>
            <a:spLocks noGrp="1"/>
          </p:cNvSpPr>
          <p:nvPr>
            <p:ph type="dt" sz="half" idx="10"/>
          </p:nvPr>
        </p:nvSpPr>
        <p:spPr>
          <a:xfrm>
            <a:off x="361949" y="11460481"/>
            <a:ext cx="1978632" cy="649111"/>
          </a:xfrm>
        </p:spPr>
        <p:txBody>
          <a:bodyPr/>
          <a:lstStyle>
            <a:lvl1pPr algn="l">
              <a:defRPr/>
            </a:lvl1pPr>
          </a:lstStyle>
          <a:p>
            <a:fld id="{92BEA474-078D-4E9B-9B14-09A87B19DC46}" type="datetime1">
              <a:rPr lang="en-US" smtClean="0"/>
              <a:t>2/25/2020</a:t>
            </a:fld>
            <a:endParaRPr lang="en-US" dirty="0"/>
          </a:p>
        </p:txBody>
      </p:sp>
      <p:sp>
        <p:nvSpPr>
          <p:cNvPr id="6" name="Footer Placeholder 5"/>
          <p:cNvSpPr>
            <a:spLocks noGrp="1"/>
          </p:cNvSpPr>
          <p:nvPr>
            <p:ph type="ftr" sz="quarter" idx="11"/>
          </p:nvPr>
        </p:nvSpPr>
        <p:spPr>
          <a:xfrm>
            <a:off x="3070678" y="11460481"/>
            <a:ext cx="3000386" cy="649111"/>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852252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8139289"/>
            <a:ext cx="6856214" cy="4052711"/>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8" y="0"/>
            <a:ext cx="6857992" cy="8139289"/>
          </a:xfrm>
          <a:solidFill>
            <a:schemeClr val="bg1">
              <a:lumMod val="85000"/>
            </a:schemeClr>
          </a:solidFill>
        </p:spPr>
        <p:txBody>
          <a:bodyPr lIns="457200" tIns="457200"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endParaRPr lang="en-US" dirty="0"/>
          </a:p>
        </p:txBody>
      </p:sp>
      <p:sp>
        <p:nvSpPr>
          <p:cNvPr id="2" name="Title 1"/>
          <p:cNvSpPr>
            <a:spLocks noGrp="1"/>
          </p:cNvSpPr>
          <p:nvPr>
            <p:ph type="title"/>
          </p:nvPr>
        </p:nvSpPr>
        <p:spPr>
          <a:xfrm>
            <a:off x="617220" y="8532199"/>
            <a:ext cx="5688925" cy="1322101"/>
          </a:xfrm>
        </p:spPr>
        <p:txBody>
          <a:bodyPr tIns="0" bIns="0" anchor="b">
            <a:noAutofit/>
          </a:bodyPr>
          <a:lstStyle>
            <a:lvl1pPr>
              <a:defRPr sz="2025"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7219" y="10160000"/>
            <a:ext cx="5688711" cy="1083733"/>
          </a:xfrm>
        </p:spPr>
        <p:txBody>
          <a:bodyPr lIns="91440" tIns="0" rIns="91440" bIns="0">
            <a:normAutofit/>
          </a:bodyPr>
          <a:lstStyle>
            <a:lvl1pPr marL="0" indent="0">
              <a:spcBef>
                <a:spcPts val="0"/>
              </a:spcBef>
              <a:spcAft>
                <a:spcPts val="338"/>
              </a:spcAft>
              <a:buNone/>
              <a:defRPr sz="1013">
                <a:solidFill>
                  <a:srgbClr val="FFFFFF"/>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2/25/2020</a:t>
            </a:fld>
            <a:endParaRPr lang="en-US" dirty="0"/>
          </a:p>
        </p:txBody>
      </p:sp>
      <p:sp>
        <p:nvSpPr>
          <p:cNvPr id="6" name="Footer Placeholder 5"/>
          <p:cNvSpPr>
            <a:spLocks noGrp="1"/>
          </p:cNvSpPr>
          <p:nvPr>
            <p:ph type="ftr" sz="quarter" idx="11"/>
          </p:nvPr>
        </p:nvSpPr>
        <p:spPr>
          <a:xfrm>
            <a:off x="617220" y="11461046"/>
            <a:ext cx="3835272" cy="649111"/>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68514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1786" y="11379200"/>
            <a:ext cx="6856214" cy="8128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17220" y="509517"/>
            <a:ext cx="5657850" cy="257912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17220" y="3747914"/>
            <a:ext cx="5657850" cy="6686028"/>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622865" y="11461046"/>
            <a:ext cx="1453978" cy="649111"/>
          </a:xfrm>
          <a:prstGeom prst="rect">
            <a:avLst/>
          </a:prstGeom>
        </p:spPr>
        <p:txBody>
          <a:bodyPr vert="horz" lIns="91440" tIns="45720" rIns="91440" bIns="45720" rtlCol="0" anchor="ctr"/>
          <a:lstStyle>
            <a:lvl1pPr algn="r">
              <a:defRPr sz="450">
                <a:solidFill>
                  <a:srgbClr val="FFFFFF"/>
                </a:solidFill>
              </a:defRPr>
            </a:lvl1pPr>
          </a:lstStyle>
          <a:p>
            <a:fld id="{62D6E202-B606-4609-B914-27C9371A1F6D}" type="datetime1">
              <a:rPr lang="en-US" smtClean="0"/>
              <a:t>2/25/2020</a:t>
            </a:fld>
            <a:endParaRPr lang="en-US" dirty="0"/>
          </a:p>
        </p:txBody>
      </p:sp>
      <p:sp>
        <p:nvSpPr>
          <p:cNvPr id="5" name="Footer Placeholder 4"/>
          <p:cNvSpPr>
            <a:spLocks noGrp="1"/>
          </p:cNvSpPr>
          <p:nvPr>
            <p:ph type="ftr" sz="quarter" idx="3"/>
          </p:nvPr>
        </p:nvSpPr>
        <p:spPr>
          <a:xfrm>
            <a:off x="617220" y="11461046"/>
            <a:ext cx="3835272" cy="649111"/>
          </a:xfrm>
          <a:prstGeom prst="rect">
            <a:avLst/>
          </a:prstGeom>
        </p:spPr>
        <p:txBody>
          <a:bodyPr vert="horz" lIns="91440" tIns="45720" rIns="91440" bIns="45720" rtlCol="0" anchor="ctr"/>
          <a:lstStyle>
            <a:lvl1pPr algn="l">
              <a:defRPr sz="45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6183890" y="11461046"/>
            <a:ext cx="438756" cy="649111"/>
          </a:xfrm>
          <a:prstGeom prst="rect">
            <a:avLst/>
          </a:prstGeom>
        </p:spPr>
        <p:txBody>
          <a:bodyPr vert="horz" lIns="91440" tIns="45720" rIns="91440" bIns="45720" rtlCol="0" anchor="ctr"/>
          <a:lstStyle>
            <a:lvl1pPr algn="l">
              <a:defRPr sz="45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671362" y="3373120"/>
            <a:ext cx="5606415"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9565592"/>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77" r:id="rId5"/>
    <p:sldLayoutId id="2147483778" r:id="rId6"/>
    <p:sldLayoutId id="2147483783" r:id="rId7"/>
    <p:sldLayoutId id="2147483779" r:id="rId8"/>
    <p:sldLayoutId id="2147483780" r:id="rId9"/>
    <p:sldLayoutId id="2147483781" r:id="rId10"/>
    <p:sldLayoutId id="2147483782" r:id="rId11"/>
  </p:sldLayoutIdLst>
  <p:hf sldNum="0" hdr="0" ftr="0" dt="0"/>
  <p:txStyles>
    <p:titleStyle>
      <a:lvl1pPr algn="l" defTabSz="514350" rtl="0" eaLnBrk="1" latinLnBrk="0" hangingPunct="1">
        <a:lnSpc>
          <a:spcPct val="90000"/>
        </a:lnSpc>
        <a:spcBef>
          <a:spcPct val="0"/>
        </a:spcBef>
        <a:buNone/>
        <a:defRPr sz="2475" i="0" kern="1200" spc="-28" baseline="0">
          <a:solidFill>
            <a:schemeClr val="tx1">
              <a:lumMod val="75000"/>
              <a:lumOff val="25000"/>
            </a:schemeClr>
          </a:solidFill>
          <a:latin typeface="+mj-lt"/>
          <a:ea typeface="+mj-ea"/>
          <a:cs typeface="+mj-cs"/>
        </a:defRPr>
      </a:lvl1pPr>
    </p:titleStyle>
    <p:bodyStyle>
      <a:lvl1pPr marL="51435" indent="-51435" algn="l" defTabSz="514350" rtl="0" eaLnBrk="1" latinLnBrk="0" hangingPunct="1">
        <a:lnSpc>
          <a:spcPct val="120000"/>
        </a:lnSpc>
        <a:spcBef>
          <a:spcPts val="675"/>
        </a:spcBef>
        <a:spcAft>
          <a:spcPts val="113"/>
        </a:spcAft>
        <a:buClr>
          <a:schemeClr val="accent1"/>
        </a:buClr>
        <a:buSzPct val="100000"/>
        <a:buFont typeface="Calibri" panose="020F0502020204030204" pitchFamily="34" charset="0"/>
        <a:buChar char=" "/>
        <a:defRPr sz="1069" kern="1200">
          <a:solidFill>
            <a:schemeClr val="tx1">
              <a:lumMod val="75000"/>
              <a:lumOff val="25000"/>
            </a:schemeClr>
          </a:solidFill>
          <a:latin typeface="+mn-lt"/>
          <a:ea typeface="+mn-ea"/>
          <a:cs typeface="+mn-cs"/>
        </a:defRPr>
      </a:lvl1pPr>
      <a:lvl2pPr marL="216027" indent="-102870" algn="l" defTabSz="514350" rtl="0" eaLnBrk="1" latinLnBrk="0" hangingPunct="1">
        <a:lnSpc>
          <a:spcPct val="100000"/>
        </a:lnSpc>
        <a:spcBef>
          <a:spcPts val="113"/>
        </a:spcBef>
        <a:spcAft>
          <a:spcPts val="225"/>
        </a:spcAft>
        <a:buClrTx/>
        <a:buFont typeface="Calibri" pitchFamily="34" charset="0"/>
        <a:buChar char="◦"/>
        <a:defRPr sz="956" kern="1200">
          <a:solidFill>
            <a:schemeClr val="tx1">
              <a:lumMod val="75000"/>
              <a:lumOff val="25000"/>
            </a:schemeClr>
          </a:solidFill>
          <a:latin typeface="+mn-lt"/>
          <a:ea typeface="+mn-ea"/>
          <a:cs typeface="+mn-cs"/>
        </a:defRPr>
      </a:lvl2pPr>
      <a:lvl3pPr marL="318897" indent="-102870" algn="l" defTabSz="514350" rtl="0" eaLnBrk="1" latinLnBrk="0" hangingPunct="1">
        <a:lnSpc>
          <a:spcPct val="100000"/>
        </a:lnSpc>
        <a:spcBef>
          <a:spcPts val="113"/>
        </a:spcBef>
        <a:spcAft>
          <a:spcPts val="225"/>
        </a:spcAft>
        <a:buClrTx/>
        <a:buFont typeface="Calibri" pitchFamily="34" charset="0"/>
        <a:buChar char="◦"/>
        <a:defRPr sz="731" kern="1200">
          <a:solidFill>
            <a:schemeClr val="tx1">
              <a:lumMod val="75000"/>
              <a:lumOff val="25000"/>
            </a:schemeClr>
          </a:solidFill>
          <a:latin typeface="+mn-lt"/>
          <a:ea typeface="+mn-ea"/>
          <a:cs typeface="+mn-cs"/>
        </a:defRPr>
      </a:lvl3pPr>
      <a:lvl4pPr marL="421767" indent="-102870" algn="l" defTabSz="514350" rtl="0" eaLnBrk="1" latinLnBrk="0" hangingPunct="1">
        <a:lnSpc>
          <a:spcPct val="100000"/>
        </a:lnSpc>
        <a:spcBef>
          <a:spcPts val="113"/>
        </a:spcBef>
        <a:spcAft>
          <a:spcPts val="225"/>
        </a:spcAft>
        <a:buClrTx/>
        <a:buFont typeface="Calibri" pitchFamily="34" charset="0"/>
        <a:buChar char="◦"/>
        <a:defRPr sz="731" kern="1200">
          <a:solidFill>
            <a:schemeClr val="tx1">
              <a:lumMod val="75000"/>
              <a:lumOff val="25000"/>
            </a:schemeClr>
          </a:solidFill>
          <a:latin typeface="+mn-lt"/>
          <a:ea typeface="+mn-ea"/>
          <a:cs typeface="+mn-cs"/>
        </a:defRPr>
      </a:lvl4pPr>
      <a:lvl5pPr marL="524637" indent="-102870" algn="l" defTabSz="514350" rtl="0" eaLnBrk="1" latinLnBrk="0" hangingPunct="1">
        <a:lnSpc>
          <a:spcPct val="100000"/>
        </a:lnSpc>
        <a:spcBef>
          <a:spcPts val="113"/>
        </a:spcBef>
        <a:spcAft>
          <a:spcPts val="225"/>
        </a:spcAft>
        <a:buClrTx/>
        <a:buFont typeface="Calibri" pitchFamily="34" charset="0"/>
        <a:buChar char="◦"/>
        <a:defRPr sz="731" kern="1200">
          <a:solidFill>
            <a:schemeClr val="tx1">
              <a:lumMod val="75000"/>
              <a:lumOff val="25000"/>
            </a:schemeClr>
          </a:solidFill>
          <a:latin typeface="+mn-lt"/>
          <a:ea typeface="+mn-ea"/>
          <a:cs typeface="+mn-cs"/>
        </a:defRPr>
      </a:lvl5pPr>
      <a:lvl6pPr marL="618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6pPr>
      <a:lvl7pPr marL="731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7pPr>
      <a:lvl8pPr marL="843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8pPr>
      <a:lvl9pPr marL="956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75000"/>
                  </a:schemeClr>
                </a:solidFill>
              </a:defRPr>
            </a:lvl1pPr>
          </a:lstStyle>
          <a:p>
            <a:fld id="{3C04E684-10F4-4CC3-A0B9-F03AA7BE37CF}" type="datetimeFigureOut">
              <a:rPr lang="en-US" smtClean="0"/>
              <a:t>2/25/2020</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3725553716"/>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24" r:id="rId6"/>
    <p:sldLayoutId id="2147483731" r:id="rId7"/>
    <p:sldLayoutId id="2147483720" r:id="rId8"/>
    <p:sldLayoutId id="2147483721" r:id="rId9"/>
    <p:sldLayoutId id="2147483722" r:id="rId10"/>
    <p:sldLayoutId id="2147483723" r:id="rId11"/>
    <p:sldLayoutId id="2147483725" r:id="rId12"/>
  </p:sldLayoutIdLst>
  <p:txStyles>
    <p:titleStyle>
      <a:lvl1pPr algn="l" defTabSz="514350" rtl="0" eaLnBrk="1" latinLnBrk="0" hangingPunct="1">
        <a:lnSpc>
          <a:spcPct val="90000"/>
        </a:lnSpc>
        <a:spcBef>
          <a:spcPct val="0"/>
        </a:spcBef>
        <a:buNone/>
        <a:defRPr sz="2475" i="1" kern="1200">
          <a:solidFill>
            <a:schemeClr val="tx1"/>
          </a:solidFill>
          <a:latin typeface="+mj-lt"/>
          <a:ea typeface="+mj-ea"/>
          <a:cs typeface="+mj-cs"/>
        </a:defRPr>
      </a:lvl1pPr>
    </p:titleStyle>
    <p:bodyStyle>
      <a:lvl1pPr marL="128588" indent="-128588" algn="l" defTabSz="514350" rtl="0" eaLnBrk="1" latinLnBrk="0" hangingPunct="1">
        <a:lnSpc>
          <a:spcPct val="10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10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10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10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10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0">
            <a:extLst>
              <a:ext uri="{FF2B5EF4-FFF2-40B4-BE49-F238E27FC236}">
                <a16:creationId xmlns:a16="http://schemas.microsoft.com/office/drawing/2014/main" id="{416A0E3C-60E6-4F39-BC55-5F7C224E1F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6" y="7767638"/>
            <a:ext cx="6856214" cy="257175"/>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8" name="Straight Connector 22">
            <a:extLst>
              <a:ext uri="{FF2B5EF4-FFF2-40B4-BE49-F238E27FC236}">
                <a16:creationId xmlns:a16="http://schemas.microsoft.com/office/drawing/2014/main" id="{C5025DAC-8B93-4160-B017-3A274A5828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1362" y="5234464"/>
            <a:ext cx="5606415"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useBgFill="1">
        <p:nvSpPr>
          <p:cNvPr id="25" name="Rectangle 24">
            <a:extLst>
              <a:ext uri="{FF2B5EF4-FFF2-40B4-BE49-F238E27FC236}">
                <a16:creationId xmlns:a16="http://schemas.microsoft.com/office/drawing/2014/main" id="{990D0034-F768-41E7-85D4-F38C4DE85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67188"/>
            <a:ext cx="6854802" cy="3857625"/>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sz="1013"/>
          </a:p>
        </p:txBody>
      </p:sp>
      <p:sp>
        <p:nvSpPr>
          <p:cNvPr id="4" name="TextBox 3">
            <a:extLst>
              <a:ext uri="{FF2B5EF4-FFF2-40B4-BE49-F238E27FC236}">
                <a16:creationId xmlns:a16="http://schemas.microsoft.com/office/drawing/2014/main" id="{0622C4A7-AC7C-486D-A5D9-B6AC265B8270}"/>
              </a:ext>
            </a:extLst>
          </p:cNvPr>
          <p:cNvSpPr txBox="1"/>
          <p:nvPr/>
        </p:nvSpPr>
        <p:spPr>
          <a:xfrm>
            <a:off x="332396" y="565410"/>
            <a:ext cx="3301957" cy="1154902"/>
          </a:xfrm>
          <a:prstGeom prst="rect">
            <a:avLst/>
          </a:prstGeom>
        </p:spPr>
        <p:txBody>
          <a:bodyPr vert="horz" lIns="51435" tIns="25718" rIns="51435" bIns="25718" rtlCol="0" anchor="b">
            <a:normAutofit/>
          </a:bodyPr>
          <a:lstStyle/>
          <a:p>
            <a:pPr>
              <a:lnSpc>
                <a:spcPct val="90000"/>
              </a:lnSpc>
              <a:spcBef>
                <a:spcPct val="0"/>
              </a:spcBef>
              <a:spcAft>
                <a:spcPts val="338"/>
              </a:spcAft>
            </a:pPr>
            <a:r>
              <a:rPr lang="en-US" sz="4000" i="1" spc="-28" dirty="0">
                <a:solidFill>
                  <a:srgbClr val="B79D7A"/>
                </a:solidFill>
                <a:latin typeface="+mj-lt"/>
                <a:ea typeface="+mj-ea"/>
                <a:cs typeface="+mj-cs"/>
              </a:rPr>
              <a:t>Special Offer</a:t>
            </a:r>
          </a:p>
        </p:txBody>
      </p:sp>
      <p:cxnSp>
        <p:nvCxnSpPr>
          <p:cNvPr id="27" name="Straight Connector 26">
            <a:extLst>
              <a:ext uri="{FF2B5EF4-FFF2-40B4-BE49-F238E27FC236}">
                <a16:creationId xmlns:a16="http://schemas.microsoft.com/office/drawing/2014/main" id="{5A0A5CF6-407C-4691-8122-49DF69D002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2396" y="5648791"/>
            <a:ext cx="1594485"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8" name="Rectangle 1">
            <a:extLst>
              <a:ext uri="{FF2B5EF4-FFF2-40B4-BE49-F238E27FC236}">
                <a16:creationId xmlns:a16="http://schemas.microsoft.com/office/drawing/2014/main" id="{B75D05D3-C1B4-4086-B775-A73A23E47F52}"/>
              </a:ext>
            </a:extLst>
          </p:cNvPr>
          <p:cNvSpPr>
            <a:spLocks noChangeArrowheads="1"/>
          </p:cNvSpPr>
          <p:nvPr/>
        </p:nvSpPr>
        <p:spPr bwMode="auto">
          <a:xfrm>
            <a:off x="3198" y="5719942"/>
            <a:ext cx="6858000" cy="83748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0" tIns="25718" rIns="0" bIns="25718" numCol="1" rtlCol="0" anchorCtr="0" compatLnSpc="1">
            <a:prstTxWarp prst="textNoShape">
              <a:avLst/>
            </a:prstTxWarp>
            <a:normAutofit/>
          </a:bodyPr>
          <a:lstStyle/>
          <a:p>
            <a:pPr algn="ctr" fontAlgn="t">
              <a:spcBef>
                <a:spcPct val="0"/>
              </a:spcBef>
              <a:spcAft>
                <a:spcPts val="338"/>
              </a:spcAft>
              <a:buFont typeface="Calibri" panose="020F0502020204030204" pitchFamily="34" charset="0"/>
            </a:pPr>
            <a:r>
              <a:rPr lang="en-US" altLang="en-US" sz="1400" dirty="0">
                <a:solidFill>
                  <a:schemeClr val="tx1">
                    <a:lumMod val="75000"/>
                    <a:lumOff val="25000"/>
                  </a:schemeClr>
                </a:solidFill>
              </a:rPr>
              <a:t>Salon Seven Hair &amp; Beauty’s unique offer on all our nano keratin services will run for the rest of February and</a:t>
            </a:r>
            <a:r>
              <a:rPr lang="en-US" altLang="en-US" sz="1400" b="1" dirty="0">
                <a:solidFill>
                  <a:schemeClr val="tx1">
                    <a:lumMod val="75000"/>
                    <a:lumOff val="25000"/>
                  </a:schemeClr>
                </a:solidFill>
              </a:rPr>
              <a:t> until 14</a:t>
            </a:r>
            <a:r>
              <a:rPr lang="en-US" altLang="en-US" sz="1400" b="1" baseline="30000" dirty="0">
                <a:solidFill>
                  <a:schemeClr val="tx1">
                    <a:lumMod val="75000"/>
                    <a:lumOff val="25000"/>
                  </a:schemeClr>
                </a:solidFill>
              </a:rPr>
              <a:t>th</a:t>
            </a:r>
            <a:r>
              <a:rPr lang="en-US" altLang="en-US" sz="1400" b="1" dirty="0">
                <a:solidFill>
                  <a:schemeClr val="tx1">
                    <a:lumMod val="75000"/>
                    <a:lumOff val="25000"/>
                  </a:schemeClr>
                </a:solidFill>
              </a:rPr>
              <a:t> march 2020</a:t>
            </a:r>
          </a:p>
          <a:p>
            <a:pPr indent="-128588" fontAlgn="t">
              <a:spcBef>
                <a:spcPct val="0"/>
              </a:spcBef>
              <a:spcAft>
                <a:spcPts val="338"/>
              </a:spcAft>
              <a:buFont typeface="Calibri" panose="020F0502020204030204" pitchFamily="34" charset="0"/>
              <a:buChar char="•"/>
            </a:pPr>
            <a:endParaRPr lang="en-US" altLang="en-US" sz="900" b="1" dirty="0">
              <a:solidFill>
                <a:schemeClr val="tx1">
                  <a:lumMod val="75000"/>
                  <a:lumOff val="25000"/>
                </a:schemeClr>
              </a:solidFill>
            </a:endParaRPr>
          </a:p>
        </p:txBody>
      </p:sp>
      <p:sp>
        <p:nvSpPr>
          <p:cNvPr id="10" name="TextBox 9">
            <a:extLst>
              <a:ext uri="{FF2B5EF4-FFF2-40B4-BE49-F238E27FC236}">
                <a16:creationId xmlns:a16="http://schemas.microsoft.com/office/drawing/2014/main" id="{786941C4-6E4F-46EB-AE9B-1F133A85F3B5}"/>
              </a:ext>
            </a:extLst>
          </p:cNvPr>
          <p:cNvSpPr txBox="1"/>
          <p:nvPr/>
        </p:nvSpPr>
        <p:spPr>
          <a:xfrm>
            <a:off x="3429000" y="2772165"/>
            <a:ext cx="2793569" cy="1569660"/>
          </a:xfrm>
          <a:prstGeom prst="rect">
            <a:avLst/>
          </a:prstGeom>
          <a:noFill/>
        </p:spPr>
        <p:txBody>
          <a:bodyPr wrap="square" rtlCol="0">
            <a:spAutoFit/>
          </a:bodyPr>
          <a:lstStyle/>
          <a:p>
            <a:pPr algn="ctr"/>
            <a:r>
              <a:rPr lang="en-GB" sz="2400" b="1" dirty="0"/>
              <a:t>30 % OFF</a:t>
            </a:r>
          </a:p>
          <a:p>
            <a:pPr algn="ctr"/>
            <a:r>
              <a:rPr lang="en-GB" sz="2400" b="1" dirty="0"/>
              <a:t> ALL </a:t>
            </a:r>
          </a:p>
          <a:p>
            <a:pPr algn="ctr"/>
            <a:r>
              <a:rPr lang="en-GB" sz="2400" b="1" dirty="0"/>
              <a:t>NANO KERATIN SERVICES</a:t>
            </a:r>
          </a:p>
        </p:txBody>
      </p:sp>
      <p:sp>
        <p:nvSpPr>
          <p:cNvPr id="11" name="Oval 10">
            <a:extLst>
              <a:ext uri="{FF2B5EF4-FFF2-40B4-BE49-F238E27FC236}">
                <a16:creationId xmlns:a16="http://schemas.microsoft.com/office/drawing/2014/main" id="{2156AF2C-A607-43EA-ACA7-B87F308D3C30}"/>
              </a:ext>
            </a:extLst>
          </p:cNvPr>
          <p:cNvSpPr/>
          <p:nvPr/>
        </p:nvSpPr>
        <p:spPr>
          <a:xfrm>
            <a:off x="3277892" y="2123535"/>
            <a:ext cx="3031581" cy="286692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en-GB" sz="1013"/>
          </a:p>
        </p:txBody>
      </p:sp>
      <p:sp>
        <p:nvSpPr>
          <p:cNvPr id="12" name="TextBox 11">
            <a:extLst>
              <a:ext uri="{FF2B5EF4-FFF2-40B4-BE49-F238E27FC236}">
                <a16:creationId xmlns:a16="http://schemas.microsoft.com/office/drawing/2014/main" id="{F86B53D7-D3B1-4DC8-A707-C5D56916A0D9}"/>
              </a:ext>
            </a:extLst>
          </p:cNvPr>
          <p:cNvSpPr txBox="1"/>
          <p:nvPr/>
        </p:nvSpPr>
        <p:spPr>
          <a:xfrm>
            <a:off x="0" y="6472058"/>
            <a:ext cx="6858000" cy="4524315"/>
          </a:xfrm>
          <a:prstGeom prst="rect">
            <a:avLst/>
          </a:prstGeom>
          <a:noFill/>
        </p:spPr>
        <p:txBody>
          <a:bodyPr wrap="square" rtlCol="0">
            <a:spAutoFit/>
          </a:bodyPr>
          <a:lstStyle/>
          <a:p>
            <a:pPr fontAlgn="base"/>
            <a:r>
              <a:rPr lang="en-GB" sz="1200" dirty="0"/>
              <a:t> </a:t>
            </a:r>
            <a:endParaRPr lang="en-GB" sz="1200" b="1" dirty="0"/>
          </a:p>
          <a:p>
            <a:pPr algn="ctr" fontAlgn="base"/>
            <a:r>
              <a:rPr lang="en-GB" sz="1400" b="1" dirty="0"/>
              <a:t>Bronze Service </a:t>
            </a:r>
            <a:r>
              <a:rPr lang="en-GB" sz="1200" b="1" dirty="0"/>
              <a:t>-  </a:t>
            </a:r>
            <a:r>
              <a:rPr lang="en-GB" sz="1000" dirty="0"/>
              <a:t>£50.00</a:t>
            </a:r>
          </a:p>
          <a:p>
            <a:pPr algn="ctr" fontAlgn="base"/>
            <a:r>
              <a:rPr lang="en-GB" sz="1200" b="1" dirty="0"/>
              <a:t>Soft De-Frizzing Service Which Lasts 30 Day. Appointment Takes Around 30 – 45 Minutes </a:t>
            </a:r>
          </a:p>
          <a:p>
            <a:pPr algn="ctr" fontAlgn="base"/>
            <a:endParaRPr lang="en-GB" sz="1200" dirty="0"/>
          </a:p>
          <a:p>
            <a:pPr algn="ctr" fontAlgn="base"/>
            <a:r>
              <a:rPr lang="en-GB" sz="1200" dirty="0"/>
              <a:t>Perfect introduction into nano keratin this one step treatment will help smooth, soften and de-frizz while still keeping the natural volume and movement in your hair.</a:t>
            </a:r>
          </a:p>
          <a:p>
            <a:pPr algn="ctr" fontAlgn="base"/>
            <a:r>
              <a:rPr lang="en-GB" sz="1200" dirty="0"/>
              <a:t> </a:t>
            </a:r>
            <a:r>
              <a:rPr lang="en-GB" sz="1200" b="1" dirty="0"/>
              <a:t>NOW £35.00</a:t>
            </a:r>
          </a:p>
          <a:p>
            <a:pPr algn="ctr" fontAlgn="base"/>
            <a:endParaRPr lang="en-GB" sz="1200" dirty="0"/>
          </a:p>
          <a:p>
            <a:pPr algn="ctr" fontAlgn="base"/>
            <a:endParaRPr lang="en-GB" sz="1200" dirty="0"/>
          </a:p>
          <a:p>
            <a:pPr algn="ctr" fontAlgn="base"/>
            <a:r>
              <a:rPr lang="en-GB" sz="1400" b="1" dirty="0"/>
              <a:t>Silver Service </a:t>
            </a:r>
            <a:r>
              <a:rPr lang="en-GB" sz="1200" b="1" dirty="0"/>
              <a:t>- </a:t>
            </a:r>
            <a:r>
              <a:rPr lang="en-GB" sz="1000" dirty="0"/>
              <a:t>£145.00</a:t>
            </a:r>
          </a:p>
          <a:p>
            <a:pPr algn="ctr" fontAlgn="base"/>
            <a:r>
              <a:rPr lang="en-GB" sz="1200" b="1" dirty="0"/>
              <a:t>Soft Smoothing Process. Lasts 3-4 Months, Though Not A Complete Straightening Process. Appointment Takes Around 1 1/2 Hours. </a:t>
            </a:r>
          </a:p>
          <a:p>
            <a:pPr algn="ctr" fontAlgn="base"/>
            <a:r>
              <a:rPr lang="en-GB" sz="1200" dirty="0"/>
              <a:t>More advanced than our bronze system this service will recuperate damaged hair locking in the pigment and nourishing nutrients can help the hair heel from the inside as well as giving your hair a softer straighter look.</a:t>
            </a:r>
          </a:p>
          <a:p>
            <a:pPr algn="ctr" fontAlgn="base"/>
            <a:r>
              <a:rPr lang="en-GB" sz="1200" b="1" dirty="0"/>
              <a:t>NOW £101.50</a:t>
            </a:r>
          </a:p>
          <a:p>
            <a:pPr algn="ctr" fontAlgn="base"/>
            <a:endParaRPr lang="en-GB" sz="1200" dirty="0"/>
          </a:p>
          <a:p>
            <a:pPr algn="ctr" fontAlgn="base"/>
            <a:r>
              <a:rPr lang="en-GB" sz="1400" b="1" dirty="0"/>
              <a:t>Gold Service </a:t>
            </a:r>
            <a:r>
              <a:rPr lang="en-GB" sz="1200" b="1" dirty="0"/>
              <a:t>- </a:t>
            </a:r>
            <a:r>
              <a:rPr lang="en-GB" sz="1000" dirty="0"/>
              <a:t>£180.00</a:t>
            </a:r>
          </a:p>
          <a:p>
            <a:pPr algn="ctr" fontAlgn="base"/>
            <a:r>
              <a:rPr lang="en-GB" sz="1200" b="1" dirty="0"/>
              <a:t>Last 6 Months. Appointment Takes Up To 2 1/2 Hours. </a:t>
            </a:r>
          </a:p>
          <a:p>
            <a:pPr algn="ctr" fontAlgn="base"/>
            <a:r>
              <a:rPr lang="en-GB" sz="1200" dirty="0"/>
              <a:t>The complete smoothing service – with all of the benefits from bronze and silver package however changes the hair texture to complete smooth.</a:t>
            </a:r>
          </a:p>
          <a:p>
            <a:pPr algn="ctr" fontAlgn="base"/>
            <a:r>
              <a:rPr lang="en-GB" sz="1200" b="1" dirty="0"/>
              <a:t>NOW £126.00</a:t>
            </a:r>
          </a:p>
          <a:p>
            <a:endParaRPr lang="en-GB" dirty="0"/>
          </a:p>
        </p:txBody>
      </p:sp>
    </p:spTree>
    <p:extLst>
      <p:ext uri="{BB962C8B-B14F-4D97-AF65-F5344CB8AC3E}">
        <p14:creationId xmlns:p14="http://schemas.microsoft.com/office/powerpoint/2010/main" val="1636347572"/>
      </p:ext>
    </p:extLst>
  </p:cSld>
  <p:clrMapOvr>
    <a:masterClrMapping/>
  </p:clrMapOvr>
</p:sld>
</file>

<file path=ppt/theme/theme1.xml><?xml version="1.0" encoding="utf-8"?>
<a:theme xmlns:a="http://schemas.openxmlformats.org/drawingml/2006/main" name="RetrospectVTI">
  <a:themeElements>
    <a:clrScheme name="AnalogousFromLightSeedLeftStep">
      <a:dk1>
        <a:srgbClr val="000000"/>
      </a:dk1>
      <a:lt1>
        <a:srgbClr val="FFFFFF"/>
      </a:lt1>
      <a:dk2>
        <a:srgbClr val="412437"/>
      </a:dk2>
      <a:lt2>
        <a:srgbClr val="E2E5E8"/>
      </a:lt2>
      <a:accent1>
        <a:srgbClr val="B79D7A"/>
      </a:accent1>
      <a:accent2>
        <a:srgbClr val="BA887F"/>
      </a:accent2>
      <a:accent3>
        <a:srgbClr val="C4929F"/>
      </a:accent3>
      <a:accent4>
        <a:srgbClr val="BA7FA7"/>
      </a:accent4>
      <a:accent5>
        <a:srgbClr val="C093C5"/>
      </a:accent5>
      <a:accent6>
        <a:srgbClr val="9C7FBA"/>
      </a:accent6>
      <a:hlink>
        <a:srgbClr val="6482AB"/>
      </a:hlink>
      <a:folHlink>
        <a:srgbClr val="7F7F7F"/>
      </a:folHlink>
    </a:clrScheme>
    <a:fontScheme name="Retrospect">
      <a:majorFont>
        <a:latin typeface="Sagona Extra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agona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BrushVTI">
  <a:themeElements>
    <a:clrScheme name="AnalogousFromDarkSeedLeftStep">
      <a:dk1>
        <a:srgbClr val="000000"/>
      </a:dk1>
      <a:lt1>
        <a:srgbClr val="FFFFFF"/>
      </a:lt1>
      <a:dk2>
        <a:srgbClr val="243841"/>
      </a:dk2>
      <a:lt2>
        <a:srgbClr val="E8E4E2"/>
      </a:lt2>
      <a:accent1>
        <a:srgbClr val="33A7DD"/>
      </a:accent1>
      <a:accent2>
        <a:srgbClr val="1DB5A6"/>
      </a:accent2>
      <a:accent3>
        <a:srgbClr val="2AB76E"/>
      </a:accent3>
      <a:accent4>
        <a:srgbClr val="1EBA29"/>
      </a:accent4>
      <a:accent5>
        <a:srgbClr val="5BB62A"/>
      </a:accent5>
      <a:accent6>
        <a:srgbClr val="8BAD1C"/>
      </a:accent6>
      <a:hlink>
        <a:srgbClr val="429230"/>
      </a:hlink>
      <a:folHlink>
        <a:srgbClr val="7F7F7F"/>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200</Words>
  <Application>Microsoft Office PowerPoint</Application>
  <PresentationFormat>Widescreen</PresentationFormat>
  <Paragraphs>22</Paragraphs>
  <Slides>1</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vt:i4>
      </vt:variant>
    </vt:vector>
  </HeadingPairs>
  <TitlesOfParts>
    <vt:vector size="9" baseType="lpstr">
      <vt:lpstr>Arial</vt:lpstr>
      <vt:lpstr>Calibri</vt:lpstr>
      <vt:lpstr>Century Gothic</vt:lpstr>
      <vt:lpstr>Elephant</vt:lpstr>
      <vt:lpstr>Sagona Book</vt:lpstr>
      <vt:lpstr>Sagona ExtraLight</vt:lpstr>
      <vt:lpstr>RetrospectVTI</vt:lpstr>
      <vt:lpstr>BrushVTI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Gillam</dc:creator>
  <cp:lastModifiedBy>Ben Gillam</cp:lastModifiedBy>
  <cp:revision>6</cp:revision>
  <dcterms:created xsi:type="dcterms:W3CDTF">2020-02-25T12:00:46Z</dcterms:created>
  <dcterms:modified xsi:type="dcterms:W3CDTF">2020-02-25T12:58:10Z</dcterms:modified>
</cp:coreProperties>
</file>