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DBC5956-CB6D-4E8C-A321-90DFF1CDCB00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D43C29-1124-45EB-85E0-77511AC8A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85411"/>
            <a:ext cx="12191999" cy="835147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rgbClr val="FFCCFF"/>
                </a:solidFill>
                <a:latin typeface="Corbel" panose="020B0503020204020204" pitchFamily="34" charset="0"/>
              </a:rPr>
              <a:t>Treat your skin this Spring with three facials throughout April and May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0B45C5-31D7-4CE8-803A-C6474E33D3ED}"/>
              </a:ext>
            </a:extLst>
          </p:cNvPr>
          <p:cNvSpPr txBox="1">
            <a:spLocks/>
          </p:cNvSpPr>
          <p:nvPr/>
        </p:nvSpPr>
        <p:spPr>
          <a:xfrm>
            <a:off x="0" y="-147231"/>
            <a:ext cx="12192000" cy="1553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i="1" dirty="0">
                <a:solidFill>
                  <a:srgbClr val="FFCCFF"/>
                </a:solidFill>
                <a:latin typeface="Corbel" panose="020B0503020204020204" pitchFamily="34" charset="0"/>
              </a:rPr>
              <a:t>3 BeautyLab Facials for the price of 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27F903-927B-42F1-9474-F749C72241CB}"/>
              </a:ext>
            </a:extLst>
          </p:cNvPr>
          <p:cNvSpPr txBox="1">
            <a:spLocks/>
          </p:cNvSpPr>
          <p:nvPr/>
        </p:nvSpPr>
        <p:spPr>
          <a:xfrm>
            <a:off x="1253765" y="2469821"/>
            <a:ext cx="5033914" cy="2130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u="sng" dirty="0">
                <a:solidFill>
                  <a:srgbClr val="FFCCFF"/>
                </a:solidFill>
                <a:latin typeface="Corbel" panose="020B0503020204020204" pitchFamily="34" charset="0"/>
              </a:rPr>
              <a:t>1hr Glycolic Facial</a:t>
            </a:r>
          </a:p>
          <a:p>
            <a:r>
              <a:rPr lang="en-GB" sz="2000" b="1" i="1" dirty="0">
                <a:latin typeface="Corbel" panose="020B0503020204020204" pitchFamily="34" charset="0"/>
              </a:rPr>
              <a:t>“Resurfacing And Brightening”</a:t>
            </a:r>
          </a:p>
          <a:p>
            <a:r>
              <a:rPr lang="en-GB" b="1" dirty="0">
                <a:latin typeface="Corbel" panose="020B0503020204020204" pitchFamily="34" charset="0"/>
              </a:rPr>
              <a:t>Course of 3 facials for £130</a:t>
            </a:r>
          </a:p>
          <a:p>
            <a:r>
              <a:rPr lang="en-GB" sz="1800" i="1" dirty="0">
                <a:latin typeface="Corbel" panose="020B0503020204020204" pitchFamily="34" charset="0"/>
              </a:rPr>
              <a:t>Saving of £65!!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80FD19A-2AB9-4710-B036-5783B8C6EE71}"/>
              </a:ext>
            </a:extLst>
          </p:cNvPr>
          <p:cNvSpPr txBox="1">
            <a:spLocks/>
          </p:cNvSpPr>
          <p:nvPr/>
        </p:nvSpPr>
        <p:spPr>
          <a:xfrm>
            <a:off x="6375767" y="2469820"/>
            <a:ext cx="5134361" cy="2130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2900" u="sng" dirty="0">
                <a:solidFill>
                  <a:srgbClr val="FFCCFF"/>
                </a:solidFill>
                <a:latin typeface="Corbel" panose="020B0503020204020204" pitchFamily="34" charset="0"/>
              </a:rPr>
              <a:t>1hr Anti-Ageing Facial</a:t>
            </a:r>
          </a:p>
          <a:p>
            <a:r>
              <a:rPr lang="en-GB" sz="2000" b="1" i="1" dirty="0">
                <a:latin typeface="Corbel" panose="020B0503020204020204" pitchFamily="34" charset="0"/>
              </a:rPr>
              <a:t>“Firming and Smoothing”</a:t>
            </a:r>
          </a:p>
          <a:p>
            <a:r>
              <a:rPr lang="en-GB" b="1" dirty="0">
                <a:latin typeface="Corbel" panose="020B0503020204020204" pitchFamily="34" charset="0"/>
              </a:rPr>
              <a:t>Course of 3 facials for £120</a:t>
            </a:r>
          </a:p>
          <a:p>
            <a:r>
              <a:rPr lang="en-GB" sz="1800" i="1" dirty="0">
                <a:latin typeface="Corbel" panose="020B0503020204020204" pitchFamily="34" charset="0"/>
              </a:rPr>
              <a:t>Saving of £60!!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C237D3E-A295-4A52-BE3A-0DF6D593AF7C}"/>
              </a:ext>
            </a:extLst>
          </p:cNvPr>
          <p:cNvSpPr txBox="1">
            <a:spLocks/>
          </p:cNvSpPr>
          <p:nvPr/>
        </p:nvSpPr>
        <p:spPr>
          <a:xfrm>
            <a:off x="1249158" y="6024563"/>
            <a:ext cx="5038521" cy="1337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T’s &amp; C’s Apply </a:t>
            </a:r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– All 3 facials must be taken in April/May 2019 and MUST be paid for in advance upon booking to be eligible for the 3 for 2 discount. Cannot be used with any other promotion or discount</a:t>
            </a:r>
          </a:p>
          <a:p>
            <a:endParaRPr lang="en-GB" sz="800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D1845-6B68-49E0-8452-BDEBBB31DE34}"/>
              </a:ext>
            </a:extLst>
          </p:cNvPr>
          <p:cNvSpPr txBox="1"/>
          <p:nvPr/>
        </p:nvSpPr>
        <p:spPr>
          <a:xfrm>
            <a:off x="6375767" y="5985186"/>
            <a:ext cx="50385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CFF"/>
                </a:highlight>
                <a:latin typeface="Corbel" panose="020B0503020204020204" pitchFamily="34" charset="0"/>
              </a:rPr>
              <a:t>Call  us on 01932 874409 </a:t>
            </a:r>
          </a:p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CFF"/>
                </a:highlight>
                <a:latin typeface="Corbel" panose="020B0503020204020204" pitchFamily="34" charset="0"/>
              </a:rPr>
              <a:t>or pop by the salon to book this fabulous offer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CCFF"/>
                </a:highlight>
                <a:latin typeface="Corbel" panose="020B0503020204020204" pitchFamily="34" charset="0"/>
              </a:rPr>
              <a:t>!</a:t>
            </a:r>
          </a:p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Please note *This course CAN’T be booked online*</a:t>
            </a:r>
          </a:p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696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388</TotalTime>
  <Words>130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Bodoni MT</vt:lpstr>
      <vt:lpstr>Bookman Old Style</vt:lpstr>
      <vt:lpstr>Corbel</vt:lpstr>
      <vt:lpstr>Rockwell</vt:lpstr>
      <vt:lpstr>Damask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beauty offer 3 for 2</dc:title>
  <dc:creator>user</dc:creator>
  <cp:lastModifiedBy>Jackie Bridger</cp:lastModifiedBy>
  <cp:revision>22</cp:revision>
  <cp:lastPrinted>2019-04-03T16:17:28Z</cp:lastPrinted>
  <dcterms:created xsi:type="dcterms:W3CDTF">2019-04-03T11:08:49Z</dcterms:created>
  <dcterms:modified xsi:type="dcterms:W3CDTF">2019-04-04T14:18:55Z</dcterms:modified>
</cp:coreProperties>
</file>